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5143500" type="screen16x9"/>
  <p:notesSz cx="6858000" cy="9144000"/>
  <p:embeddedFontLst>
    <p:embeddedFont>
      <p:font typeface="Roboto" pitchFamily="2" charset="0"/>
      <p:regular r:id="rId50"/>
      <p:bold r:id="rId51"/>
      <p:italic r:id="rId52"/>
      <p:boldItalic r:id="rId53"/>
    </p:embeddedFont>
    <p:embeddedFont>
      <p:font typeface="Roboto Medium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46973A5-3670-4352-923B-2A67804BC9D5}">
  <a:tblStyle styleId="{446973A5-3670-4352-923B-2A67804BC9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-714" y="-96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13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png"/><Relationship Id="rId55" Type="http://schemas.openxmlformats.org/officeDocument/2006/relationships/image" Target="../media/image72.png"/><Relationship Id="rId63" Type="http://schemas.openxmlformats.org/officeDocument/2006/relationships/image" Target="../media/image80.png"/><Relationship Id="rId68" Type="http://schemas.openxmlformats.org/officeDocument/2006/relationships/image" Target="../media/image85.png"/><Relationship Id="rId7" Type="http://schemas.openxmlformats.org/officeDocument/2006/relationships/image" Target="../media/image26.png"/><Relationship Id="rId71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3" Type="http://schemas.openxmlformats.org/officeDocument/2006/relationships/image" Target="../media/image70.png"/><Relationship Id="rId58" Type="http://schemas.openxmlformats.org/officeDocument/2006/relationships/image" Target="../media/image75.png"/><Relationship Id="rId66" Type="http://schemas.openxmlformats.org/officeDocument/2006/relationships/image" Target="../media/image83.png"/><Relationship Id="rId5" Type="http://schemas.openxmlformats.org/officeDocument/2006/relationships/image" Target="../media/image21.pn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57" Type="http://schemas.openxmlformats.org/officeDocument/2006/relationships/image" Target="../media/image74.png"/><Relationship Id="rId61" Type="http://schemas.openxmlformats.org/officeDocument/2006/relationships/image" Target="../media/image78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52" Type="http://schemas.openxmlformats.org/officeDocument/2006/relationships/image" Target="../media/image69.png"/><Relationship Id="rId60" Type="http://schemas.openxmlformats.org/officeDocument/2006/relationships/image" Target="../media/image77.png"/><Relationship Id="rId65" Type="http://schemas.openxmlformats.org/officeDocument/2006/relationships/image" Target="../media/image82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64" Type="http://schemas.openxmlformats.org/officeDocument/2006/relationships/image" Target="../media/image81.png"/><Relationship Id="rId69" Type="http://schemas.openxmlformats.org/officeDocument/2006/relationships/image" Target="../media/image86.png"/><Relationship Id="rId8" Type="http://schemas.openxmlformats.org/officeDocument/2006/relationships/image" Target="../media/image27.png"/><Relationship Id="rId51" Type="http://schemas.openxmlformats.org/officeDocument/2006/relationships/image" Target="../media/image68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59" Type="http://schemas.openxmlformats.org/officeDocument/2006/relationships/image" Target="../media/image76.png"/><Relationship Id="rId67" Type="http://schemas.openxmlformats.org/officeDocument/2006/relationships/image" Target="../media/image84.png"/><Relationship Id="rId20" Type="http://schemas.openxmlformats.org/officeDocument/2006/relationships/image" Target="../media/image38.png"/><Relationship Id="rId41" Type="http://schemas.openxmlformats.org/officeDocument/2006/relationships/image" Target="../media/image58.png"/><Relationship Id="rId54" Type="http://schemas.openxmlformats.org/officeDocument/2006/relationships/image" Target="../media/image71.png"/><Relationship Id="rId62" Type="http://schemas.openxmlformats.org/officeDocument/2006/relationships/image" Target="../media/image79.png"/><Relationship Id="rId70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0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kadiyBL/Project_Arhitector_1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66013" y="754774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Организация постановки задачи в систему 1С ДО по приему кадровых заявлений</a:t>
            </a:r>
            <a:endParaRPr sz="4500" b="1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02166" y="971780"/>
          <a:ext cx="7239000" cy="3796104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Проект удалось реализовать полностью используя все заявленные технологии из ТЗ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2.</a:t>
                      </a:r>
                      <a:endParaRPr sz="1400" b="1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Процесс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моделирования </a:t>
                      </a: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автоматизации бизнес-процесса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был понятен.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Сложности: в работе с </a:t>
                      </a:r>
                      <a:r>
                        <a:rPr lang="en-US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по причине - новая компонента,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написание тестов в виду не частого применения.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3.</a:t>
                      </a:r>
                      <a:endParaRPr sz="1400" b="1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2 дня (долго не мог понять почему не могу получить данные из</a:t>
                      </a:r>
                      <a:r>
                        <a:rPr lang="en-US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Kafka)</a:t>
                      </a: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.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latin typeface="Roboto" pitchFamily="2" charset="0"/>
                          <a:ea typeface="Roboto" pitchFamily="2" charset="0"/>
                        </a:rPr>
                        <a:t>4</a:t>
                      </a:r>
                      <a:r>
                        <a:rPr lang="ru-RU" sz="1400" dirty="0" smtClean="0">
                          <a:latin typeface="Roboto" pitchFamily="2" charset="0"/>
                          <a:ea typeface="Roboto" pitchFamily="2" charset="0"/>
                        </a:rPr>
                        <a:t>.</a:t>
                      </a:r>
                      <a:endParaRPr sz="1400" dirty="0"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Материал очень полезен, есть области которые надо развивать и использовать в своей практике.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latin typeface="Roboto" pitchFamily="2" charset="0"/>
                          <a:ea typeface="Roboto" pitchFamily="2" charset="0"/>
                        </a:rPr>
                        <a:t>5.</a:t>
                      </a:r>
                      <a:endParaRPr sz="1400" dirty="0"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Вопрос нет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latin typeface="Roboto" pitchFamily="2" charset="0"/>
                          <a:ea typeface="Roboto" pitchFamily="2" charset="0"/>
                        </a:rPr>
                        <a:t>6.</a:t>
                      </a:r>
                      <a:endParaRPr sz="1400" dirty="0"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Интеграции нет пределов, поэтому стоит вооружаться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новыми технологиями и использовать в своей работе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2800" b="0" dirty="0" smtClean="0"/>
              <a:t>Организация постановки задачи в систему 1С ДО по приему кадровых заявлений</a:t>
            </a:r>
            <a:endParaRPr sz="30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4949" y="2114168"/>
            <a:ext cx="2416031" cy="226181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Бадальян Аркадий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Разработка  в 1С с 2010 года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Автоматизация бизнес-процессов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865078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75622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7613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47997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7239000" cy="1938281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489425"/>
                <a:gridCol w="6749575"/>
              </a:tblGrid>
              <a:tr h="311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ведение приема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заявок от сотрудников в учетной системе (Демо база)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1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Передавать электронный документ на обработку в отдел кадров (ДО)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1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Печать полученных документов из ОК для подписи сотрудниками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1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260466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создать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обмен между учетными системами для обмена информацией в электронном виде между производством и отделом кадров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448" y="4244829"/>
            <a:ext cx="3028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Исходный код проекта: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41864" y="4244829"/>
            <a:ext cx="509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github.com/ArkadiyBL/Project_Arhitector_1C</a:t>
            </a:r>
            <a:endParaRPr lang="ru-RU" dirty="0" smtClean="0"/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/>
        </p:nvGraphicFramePr>
        <p:xfrm>
          <a:off x="986056" y="1486714"/>
          <a:ext cx="7239000" cy="221981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Демо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база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2.</a:t>
                      </a:r>
                      <a:endParaRPr sz="1400" b="1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 Документооборот 2.1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3.</a:t>
                      </a:r>
                      <a:endParaRPr sz="1400" b="1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Offset Explorer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5.</a:t>
                      </a:r>
                      <a:endParaRPr sz="1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8" name="Рисунок 7" descr="Прототип формы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" y="868470"/>
            <a:ext cx="7944374" cy="41112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4" name="Рисунок 3" descr="С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81" y="831558"/>
            <a:ext cx="6900457" cy="4194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4" name="Рисунок 3" descr="vanessa test_01 Проект Архитектор 1С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4" y="928164"/>
            <a:ext cx="8836091" cy="3727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2308</Words>
  <Application>Microsoft Office PowerPoint</Application>
  <PresentationFormat>Экран (16:9)</PresentationFormat>
  <Paragraphs>337</Paragraphs>
  <Slides>45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Arial</vt:lpstr>
      <vt:lpstr>Roboto</vt:lpstr>
      <vt:lpstr>Roboto Medium</vt:lpstr>
      <vt:lpstr>Avenir</vt:lpstr>
      <vt:lpstr>Courier New</vt:lpstr>
      <vt:lpstr>Светлая тема</vt:lpstr>
      <vt:lpstr>Светлая тема</vt:lpstr>
      <vt:lpstr>Светлая тема</vt:lpstr>
      <vt:lpstr>Слайд 1</vt:lpstr>
      <vt:lpstr>Меня хорошо видно &amp; слышно?</vt:lpstr>
      <vt:lpstr>Защита проекта Тема: Организация постановки задачи в систему 1С ДО по приему кадровых заявлений   </vt:lpstr>
      <vt:lpstr>План защиты</vt:lpstr>
      <vt:lpstr>Слайд 5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Выводы </vt:lpstr>
      <vt:lpstr>Слайд 11</vt:lpstr>
      <vt:lpstr>Спасибо за внимание!</vt:lpstr>
      <vt:lpstr>Слайд 13</vt:lpstr>
      <vt:lpstr>Инструменты для работы с презентацией</vt:lpstr>
      <vt:lpstr>Слайд 15</vt:lpstr>
      <vt:lpstr>Слайд 16</vt:lpstr>
      <vt:lpstr>Слайд 17</vt:lpstr>
      <vt:lpstr>Слайд 18</vt:lpstr>
      <vt:lpstr>Шаблоны, которые вы можете использовать для рассказа о своем проекте</vt:lpstr>
      <vt:lpstr>Материал для моделирования </vt:lpstr>
      <vt:lpstr>Слайд 21</vt:lpstr>
      <vt:lpstr>Слайды с “кнопками” </vt:lpstr>
      <vt:lpstr>Слайд 23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Слайд 31</vt:lpstr>
      <vt:lpstr>Заголовок: главная мысль слайда </vt:lpstr>
      <vt:lpstr>Слайд 33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Слайд 38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Слайд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User_One</cp:lastModifiedBy>
  <cp:revision>10</cp:revision>
  <dcterms:modified xsi:type="dcterms:W3CDTF">2025-05-22T11:55:10Z</dcterms:modified>
</cp:coreProperties>
</file>